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ZDQXdrs2nWC72sLmnc/xQ45Lx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35115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b2d4a48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b2d4a48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9817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b2d4a48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b2d4a48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3447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29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923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126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05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b2d4a480d_0_0"/>
          <p:cNvSpPr txBox="1">
            <a:spLocks noGrp="1"/>
          </p:cNvSpPr>
          <p:nvPr>
            <p:ph type="ctrTitle"/>
          </p:nvPr>
        </p:nvSpPr>
        <p:spPr>
          <a:xfrm>
            <a:off x="685800" y="1524000"/>
            <a:ext cx="7772400" cy="3380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984"/>
              <a:buFont typeface="Arial"/>
              <a:buNone/>
            </a:pPr>
            <a:r>
              <a:rPr lang="en-US" sz="4233" smtClean="0">
                <a:latin typeface="Algerian"/>
                <a:ea typeface="Algerian"/>
                <a:cs typeface="Algerian"/>
                <a:sym typeface="Algerian"/>
              </a:rPr>
              <a:t>S.</a:t>
            </a:r>
            <a:r>
              <a:rPr lang="en-US" sz="4233" smtClean="0">
                <a:latin typeface="Algerian"/>
                <a:ea typeface="Algerian"/>
                <a:cs typeface="Algerian"/>
                <a:sym typeface="Algerian"/>
              </a:rPr>
              <a:t>roshni</a:t>
            </a:r>
            <a:endParaRPr sz="4233" dirty="0">
              <a:latin typeface="Algerian"/>
              <a:ea typeface="Algerian"/>
              <a:cs typeface="Algerian"/>
              <a:sym typeface="Algeri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984"/>
              <a:buFont typeface="Arial"/>
              <a:buNone/>
            </a:pPr>
            <a:r>
              <a:rPr lang="en-US" sz="4233" dirty="0">
                <a:latin typeface="Algerian"/>
                <a:ea typeface="Algerian"/>
                <a:cs typeface="Algerian"/>
                <a:sym typeface="Algerian"/>
              </a:rPr>
              <a:t>ASSISTANT PROFESSOR</a:t>
            </a:r>
            <a:endParaRPr sz="4233" dirty="0">
              <a:latin typeface="Algerian"/>
              <a:ea typeface="Algerian"/>
              <a:cs typeface="Algerian"/>
              <a:sym typeface="Algeri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984"/>
              <a:buFont typeface="Arial"/>
              <a:buNone/>
            </a:pPr>
            <a:r>
              <a:rPr lang="en-US" sz="4233" dirty="0" err="1">
                <a:latin typeface="Algerian"/>
                <a:ea typeface="Algerian"/>
                <a:cs typeface="Algerian"/>
                <a:sym typeface="Algerian"/>
              </a:rPr>
              <a:t>jamal</a:t>
            </a:r>
            <a:r>
              <a:rPr lang="en-US" sz="4233" dirty="0">
                <a:latin typeface="Algerian"/>
                <a:ea typeface="Algerian"/>
                <a:cs typeface="Algerian"/>
                <a:sym typeface="Algerian"/>
              </a:rPr>
              <a:t> </a:t>
            </a:r>
            <a:r>
              <a:rPr lang="en-US" sz="4233" dirty="0" err="1">
                <a:latin typeface="Algerian"/>
                <a:ea typeface="Algerian"/>
                <a:cs typeface="Algerian"/>
                <a:sym typeface="Algerian"/>
              </a:rPr>
              <a:t>mohammed</a:t>
            </a:r>
            <a:r>
              <a:rPr lang="en-US" sz="4233" dirty="0">
                <a:latin typeface="Algerian"/>
                <a:ea typeface="Algerian"/>
                <a:cs typeface="Algerian"/>
                <a:sym typeface="Algerian"/>
              </a:rPr>
              <a:t> college</a:t>
            </a:r>
            <a:endParaRPr sz="4233" dirty="0">
              <a:latin typeface="Algerian"/>
              <a:ea typeface="Algerian"/>
              <a:cs typeface="Algerian"/>
              <a:sym typeface="Algerian"/>
            </a:endParaRPr>
          </a:p>
          <a:p>
            <a:pPr marL="2286000" lvl="0" indent="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984"/>
              <a:buFont typeface="Arial"/>
              <a:buNone/>
            </a:pPr>
            <a:r>
              <a:rPr lang="en-US" sz="4233" dirty="0" err="1">
                <a:latin typeface="Algerian"/>
                <a:ea typeface="Algerian"/>
                <a:cs typeface="Algerian"/>
                <a:sym typeface="Algerian"/>
              </a:rPr>
              <a:t>trichy</a:t>
            </a:r>
            <a:r>
              <a:rPr lang="en-US" sz="4233" dirty="0">
                <a:latin typeface="Algerian"/>
                <a:ea typeface="Algerian"/>
                <a:cs typeface="Algerian"/>
                <a:sym typeface="Algerian"/>
              </a:rPr>
              <a:t> -20</a:t>
            </a:r>
            <a:endParaRPr sz="5933" b="1" dirty="0">
              <a:solidFill>
                <a:srgbClr val="F7CA5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733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b2d4a480d_0_5"/>
          <p:cNvSpPr txBox="1"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6600"/>
              <a:buNone/>
            </a:pPr>
            <a:r>
              <a:rPr lang="en-US" sz="16600">
                <a:solidFill>
                  <a:srgbClr val="FFFF00"/>
                </a:solidFill>
              </a:rPr>
              <a:t>PRESENT TENSE</a:t>
            </a:r>
            <a:endParaRPr sz="16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152400" y="152400"/>
            <a:ext cx="8991600" cy="6553200"/>
          </a:xfrm>
          <a:prstGeom prst="rect">
            <a:avLst/>
          </a:prstGeom>
          <a:solidFill>
            <a:srgbClr val="66FFCC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SIMPLE PRESENT TENSE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A verb that points to the present time is known as the present tense.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S + V (Plural) (I, We, You, They)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  	S + V +s,es,ies (Singular) (He, She, It)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 u="sng">
                <a:solidFill>
                  <a:srgbClr val="0000FF"/>
                </a:solidFill>
              </a:rPr>
              <a:t>He</a:t>
            </a:r>
            <a:r>
              <a:rPr lang="en-US" b="1">
                <a:solidFill>
                  <a:srgbClr val="0000FF"/>
                </a:solidFill>
              </a:rPr>
              <a:t>          </a:t>
            </a:r>
            <a:r>
              <a:rPr lang="en-US" b="1" u="sng">
                <a:solidFill>
                  <a:srgbClr val="0000FF"/>
                </a:solidFill>
              </a:rPr>
              <a:t>reads </a:t>
            </a:r>
            <a:r>
              <a:rPr lang="en-US" b="1">
                <a:solidFill>
                  <a:srgbClr val="0000FF"/>
                </a:solidFill>
              </a:rPr>
              <a:t>            newspaper everyday.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  S              V+s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66FFCC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PRESENT CONTINUOUS TENSE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The action which is continuing in the present for sometime.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I + am + V+ 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He, She, It + is +V+ing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We, You, They + are + V +ing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 u="sng">
                <a:solidFill>
                  <a:srgbClr val="0000FF"/>
                </a:solidFill>
              </a:rPr>
              <a:t>She</a:t>
            </a:r>
            <a:r>
              <a:rPr lang="en-US" b="1">
                <a:solidFill>
                  <a:srgbClr val="0000FF"/>
                </a:solidFill>
              </a:rPr>
              <a:t>                </a:t>
            </a:r>
            <a:r>
              <a:rPr lang="en-US" b="1" u="sng">
                <a:solidFill>
                  <a:srgbClr val="0000FF"/>
                </a:solidFill>
              </a:rPr>
              <a:t>is</a:t>
            </a:r>
            <a:r>
              <a:rPr lang="en-US" b="1">
                <a:solidFill>
                  <a:srgbClr val="0000FF"/>
                </a:solidFill>
              </a:rPr>
              <a:t>                     </a:t>
            </a:r>
            <a:r>
              <a:rPr lang="en-US" b="1" u="sng">
                <a:solidFill>
                  <a:srgbClr val="0000FF"/>
                </a:solidFill>
              </a:rPr>
              <a:t>speaking</a:t>
            </a:r>
            <a:r>
              <a:rPr lang="en-US" b="1">
                <a:solidFill>
                  <a:srgbClr val="0000FF"/>
                </a:solidFill>
              </a:rPr>
              <a:t>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  S                   auxiliary             V +ing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152400" y="152400"/>
            <a:ext cx="8839200" cy="6477000"/>
          </a:xfrm>
          <a:prstGeom prst="rect">
            <a:avLst/>
          </a:prstGeom>
          <a:solidFill>
            <a:srgbClr val="66FFCC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PRESENT PERFECT TENSE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The action which is completed just now.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S + Have (plural) (I, We, You, Have) + V (PP)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S + Has (Singular) (He, She, It) + V (PP)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 u="sng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                </a:t>
            </a:r>
            <a:r>
              <a:rPr lang="en-US" b="1" u="sng">
                <a:solidFill>
                  <a:srgbClr val="0000FF"/>
                </a:solidFill>
              </a:rPr>
              <a:t>have</a:t>
            </a:r>
            <a:r>
              <a:rPr lang="en-US" b="1">
                <a:solidFill>
                  <a:srgbClr val="0000FF"/>
                </a:solidFill>
              </a:rPr>
              <a:t>           </a:t>
            </a:r>
            <a:r>
              <a:rPr lang="en-US" b="1" u="sng">
                <a:solidFill>
                  <a:srgbClr val="0000FF"/>
                </a:solidFill>
              </a:rPr>
              <a:t>taken</a:t>
            </a:r>
            <a:r>
              <a:rPr lang="en-US" b="1">
                <a:solidFill>
                  <a:srgbClr val="0000FF"/>
                </a:solidFill>
              </a:rPr>
              <a:t> my lunch just now.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S (Plural)       PPT             V (PP)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</a:t>
            </a:r>
            <a:r>
              <a:rPr lang="en-US" b="1" u="sng">
                <a:solidFill>
                  <a:srgbClr val="0000FF"/>
                </a:solidFill>
              </a:rPr>
              <a:t>He</a:t>
            </a:r>
            <a:r>
              <a:rPr lang="en-US" b="1">
                <a:solidFill>
                  <a:srgbClr val="0000FF"/>
                </a:solidFill>
              </a:rPr>
              <a:t>                 </a:t>
            </a:r>
            <a:r>
              <a:rPr lang="en-US" b="1" u="sng">
                <a:solidFill>
                  <a:srgbClr val="0000FF"/>
                </a:solidFill>
              </a:rPr>
              <a:t>has</a:t>
            </a:r>
            <a:r>
              <a:rPr lang="en-US" b="1">
                <a:solidFill>
                  <a:srgbClr val="0000FF"/>
                </a:solidFill>
              </a:rPr>
              <a:t>           </a:t>
            </a:r>
            <a:r>
              <a:rPr lang="en-US" b="1" u="sng">
                <a:solidFill>
                  <a:srgbClr val="0000FF"/>
                </a:solidFill>
              </a:rPr>
              <a:t>done</a:t>
            </a:r>
            <a:r>
              <a:rPr lang="en-US" b="1">
                <a:solidFill>
                  <a:srgbClr val="0000FF"/>
                </a:solidFill>
              </a:rPr>
              <a:t> five sums so far.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S (Singular)    PPT           V (PP)           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66FFCC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PRESENT PERFECT CONTINUOUS TENSE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It indicates a situation that began in the past and continues in the present.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FORMULA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</a:rPr>
              <a:t>S + Have been (plural) (I,We,You,They) + V +ing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S + Has been (Singular) (He, She, It) + V + 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None/>
            </a:pPr>
            <a:r>
              <a:rPr lang="en-US" b="1">
                <a:solidFill>
                  <a:srgbClr val="7030A0"/>
                </a:solidFill>
              </a:rPr>
              <a:t>EXAMPLE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r>
              <a:rPr lang="en-US" b="1" u="sng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     </a:t>
            </a:r>
            <a:r>
              <a:rPr lang="en-US" b="1" u="sng">
                <a:solidFill>
                  <a:srgbClr val="0000FF"/>
                </a:solidFill>
              </a:rPr>
              <a:t>have been</a:t>
            </a:r>
            <a:r>
              <a:rPr lang="en-US" b="1">
                <a:solidFill>
                  <a:srgbClr val="0000FF"/>
                </a:solidFill>
              </a:rPr>
              <a:t>           </a:t>
            </a:r>
            <a:r>
              <a:rPr lang="en-US" b="1" u="sng">
                <a:solidFill>
                  <a:srgbClr val="0000FF"/>
                </a:solidFill>
              </a:rPr>
              <a:t>living</a:t>
            </a:r>
            <a:r>
              <a:rPr lang="en-US" b="1">
                <a:solidFill>
                  <a:srgbClr val="0000FF"/>
                </a:solidFill>
              </a:rPr>
              <a:t> here for past 10 years.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S        Plural verb           V +ing</a:t>
            </a:r>
            <a:endParaRPr b="1">
              <a:solidFill>
                <a:srgbClr val="0000FF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</a:t>
            </a:r>
            <a:r>
              <a:rPr lang="en-US" b="1" u="sng">
                <a:solidFill>
                  <a:srgbClr val="0000FF"/>
                </a:solidFill>
              </a:rPr>
              <a:t>He</a:t>
            </a:r>
            <a:r>
              <a:rPr lang="en-US" b="1">
                <a:solidFill>
                  <a:srgbClr val="0000FF"/>
                </a:solidFill>
              </a:rPr>
              <a:t>         </a:t>
            </a:r>
            <a:r>
              <a:rPr lang="en-US" b="1" u="sng">
                <a:solidFill>
                  <a:srgbClr val="0000FF"/>
                </a:solidFill>
              </a:rPr>
              <a:t>has been</a:t>
            </a:r>
            <a:r>
              <a:rPr lang="en-US" b="1">
                <a:solidFill>
                  <a:srgbClr val="0000FF"/>
                </a:solidFill>
              </a:rPr>
              <a:t>                </a:t>
            </a:r>
            <a:r>
              <a:rPr lang="en-US" b="1" u="sng">
                <a:solidFill>
                  <a:srgbClr val="0000FF"/>
                </a:solidFill>
              </a:rPr>
              <a:t>writing</a:t>
            </a:r>
            <a:r>
              <a:rPr lang="en-US" b="1">
                <a:solidFill>
                  <a:srgbClr val="0000FF"/>
                </a:solidFill>
              </a:rPr>
              <a:t> since 5 o clock.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FF"/>
              </a:buClr>
              <a:buSzPts val="3200"/>
              <a:buNone/>
            </a:pPr>
            <a:r>
              <a:rPr lang="en-US" b="1">
                <a:solidFill>
                  <a:srgbClr val="0000FF"/>
                </a:solidFill>
              </a:rPr>
              <a:t>	 S             Singular verb         V + ing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Algerian</vt:lpstr>
      <vt:lpstr>Arial</vt:lpstr>
      <vt:lpstr>Calibri</vt:lpstr>
      <vt:lpstr>Office Theme</vt:lpstr>
      <vt:lpstr>S.roshni ASSISTANT PROFESSOR jamal mohammed college trichy -20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d.roshni ASSISTANT PROFESSOR jamal mohammed college trichy -20 </dc:title>
  <dc:creator>ARUNKUMAR</dc:creator>
  <cp:lastModifiedBy>Microsoft account</cp:lastModifiedBy>
  <cp:revision>3</cp:revision>
  <dcterms:created xsi:type="dcterms:W3CDTF">2008-12-31T18:55:26Z</dcterms:created>
  <dcterms:modified xsi:type="dcterms:W3CDTF">2023-04-10T04:04:22Z</dcterms:modified>
</cp:coreProperties>
</file>